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9" r:id="rId3"/>
    <p:sldId id="281" r:id="rId4"/>
    <p:sldId id="282" r:id="rId5"/>
    <p:sldId id="28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44" autoAdjust="0"/>
  </p:normalViewPr>
  <p:slideViewPr>
    <p:cSldViewPr>
      <p:cViewPr varScale="1">
        <p:scale>
          <a:sx n="67" d="100"/>
          <a:sy n="67" d="100"/>
        </p:scale>
        <p:origin x="-52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F7B86-0ABE-4368-9E9F-52DD16B51B4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C1375-AAE3-45BC-98F5-35434A0B7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C1375-AAE3-45BC-98F5-35434A0B73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C1375-AAE3-45BC-98F5-35434A0B73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C1375-AAE3-45BC-98F5-35434A0B73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C1375-AAE3-45BC-98F5-35434A0B73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C1375-AAE3-45BC-98F5-35434A0B73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DA2D-0A5A-48A9-BDC9-3F6B6DBECBB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C10A-6CF7-4854-BCE4-9AD8C8179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DA2D-0A5A-48A9-BDC9-3F6B6DBECBB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C10A-6CF7-4854-BCE4-9AD8C8179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DA2D-0A5A-48A9-BDC9-3F6B6DBECBB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C10A-6CF7-4854-BCE4-9AD8C8179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DA2D-0A5A-48A9-BDC9-3F6B6DBECBB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C10A-6CF7-4854-BCE4-9AD8C8179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DA2D-0A5A-48A9-BDC9-3F6B6DBECBB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C10A-6CF7-4854-BCE4-9AD8C8179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DA2D-0A5A-48A9-BDC9-3F6B6DBECBB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C10A-6CF7-4854-BCE4-9AD8C8179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DA2D-0A5A-48A9-BDC9-3F6B6DBECBB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C10A-6CF7-4854-BCE4-9AD8C8179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DA2D-0A5A-48A9-BDC9-3F6B6DBECBB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C10A-6CF7-4854-BCE4-9AD8C8179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DA2D-0A5A-48A9-BDC9-3F6B6DBECBB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C10A-6CF7-4854-BCE4-9AD8C8179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DA2D-0A5A-48A9-BDC9-3F6B6DBECBB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C10A-6CF7-4854-BCE4-9AD8C8179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DA2D-0A5A-48A9-BDC9-3F6B6DBECBB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C10A-6CF7-4854-BCE4-9AD8C8179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DA2D-0A5A-48A9-BDC9-3F6B6DBECBB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5C10A-6CF7-4854-BCE4-9AD8C8179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915400" cy="1142999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Miracles Among Gentiles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763000" cy="4267200"/>
          </a:xfrm>
        </p:spPr>
        <p:txBody>
          <a:bodyPr>
            <a:normAutofit/>
          </a:bodyPr>
          <a:lstStyle/>
          <a:p>
            <a:pPr marL="1143000" indent="-1143000"/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 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7:24 – 8:10</a:t>
            </a:r>
            <a:endParaRPr lang="en-US" sz="60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ible reading 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895600"/>
            <a:ext cx="5548067" cy="32289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6172200"/>
            <a:ext cx="8596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Jesus Christ: A Closer Look!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24600"/>
            <a:ext cx="41910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Miracles Among Gentiles!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4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Forecast of a World for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Christ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40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43000" indent="-1143000" algn="ctr">
              <a:buNone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7:24-30</a:t>
            </a:r>
            <a:endParaRPr lang="en-US" sz="4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43000" indent="-1143000">
              <a:buNone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4000" dirty="0" smtClean="0">
                <a:latin typeface="Arial" pitchFamily="34" charset="0"/>
                <a:cs typeface="Arial" pitchFamily="34" charset="0"/>
              </a:rPr>
              <a:t>“the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woman was 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	a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Gentile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457200" indent="-457200"/>
            <a:r>
              <a:rPr lang="en-US" sz="40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Let the children be </a:t>
            </a:r>
          </a:p>
          <a:p>
            <a:pPr marL="457200" indent="-457200">
              <a:buNone/>
            </a:pP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		satisfied 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first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457200" indent="-457200"/>
            <a:r>
              <a:rPr lang="en-US" sz="4000" i="1" dirty="0" smtClean="0">
                <a:latin typeface="Arial" pitchFamily="34" charset="0"/>
                <a:cs typeface="Arial" pitchFamily="34" charset="0"/>
              </a:rPr>
              <a:t>“children's crumbs”</a:t>
            </a:r>
            <a:endParaRPr lang="en-US" sz="4000" i="1" dirty="0" smtClean="0">
              <a:latin typeface="Arial" pitchFamily="34" charset="0"/>
              <a:cs typeface="Arial" pitchFamily="34" charset="0"/>
            </a:endParaRPr>
          </a:p>
          <a:p>
            <a:pPr marL="1143000" indent="-1143000"/>
            <a:endParaRPr lang="en-US" sz="4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palestine_herods__1_2_6531.jpg"/>
          <p:cNvPicPr>
            <a:picLocks noChangeAspect="1"/>
          </p:cNvPicPr>
          <p:nvPr/>
        </p:nvPicPr>
        <p:blipFill>
          <a:blip r:embed="rId3" cstate="print"/>
          <a:srcRect l="23397" t="3605" r="21021" b="48746"/>
          <a:stretch>
            <a:fillRect/>
          </a:stretch>
        </p:blipFill>
        <p:spPr>
          <a:xfrm>
            <a:off x="4953000" y="1413283"/>
            <a:ext cx="4191000" cy="544471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gentile woman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295400"/>
            <a:ext cx="2509837" cy="2513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24600"/>
            <a:ext cx="41910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Miracles Among Gentiles!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4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Doing All Things Well!</a:t>
            </a:r>
            <a:endParaRPr lang="en-US" sz="40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43000" indent="-1143000" algn="ctr">
              <a:buNone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7:31-37</a:t>
            </a:r>
            <a:endParaRPr lang="en-US" sz="4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43000" indent="-1143000">
              <a:buNone/>
            </a:pPr>
            <a:endParaRPr lang="en-US" sz="2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4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one who was deaf and spoke with difficulty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457200" indent="-457200"/>
            <a:r>
              <a:rPr lang="en-US" sz="40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Be opened!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457200" indent="-457200"/>
            <a:r>
              <a:rPr lang="en-US" sz="40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He has done </a:t>
            </a:r>
            <a:endParaRPr lang="en-US" sz="40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	all 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things well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4000" i="1" dirty="0" smtClean="0">
              <a:latin typeface="Arial" pitchFamily="34" charset="0"/>
              <a:cs typeface="Arial" pitchFamily="34" charset="0"/>
            </a:endParaRPr>
          </a:p>
          <a:p>
            <a:pPr marL="1143000" indent="-1143000"/>
            <a:endParaRPr lang="en-US" sz="4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ea of galilee map 1 hnfjhi5tv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579421"/>
            <a:ext cx="4267200" cy="427857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healing Jesus healing-deaf-man 2.png"/>
          <p:cNvPicPr>
            <a:picLocks noChangeAspect="1"/>
          </p:cNvPicPr>
          <p:nvPr/>
        </p:nvPicPr>
        <p:blipFill>
          <a:blip r:embed="rId4" cstate="print"/>
          <a:srcRect l="35512" t="20365" r="27004" b="50141"/>
          <a:stretch>
            <a:fillRect/>
          </a:stretch>
        </p:blipFill>
        <p:spPr>
          <a:xfrm>
            <a:off x="4191000" y="5181600"/>
            <a:ext cx="1447800" cy="16764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eeding the multitud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600200"/>
            <a:ext cx="7315200" cy="50482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24600"/>
            <a:ext cx="41910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Miracles Among Gentiles!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4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Compassion Again!</a:t>
            </a:r>
            <a:endParaRPr lang="en-US" sz="40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43000" indent="-1143000" algn="ctr">
              <a:buNone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8:1-10</a:t>
            </a:r>
            <a:endParaRPr lang="en-US" sz="4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43000" indent="-1143000">
              <a:buNone/>
            </a:pPr>
            <a:endParaRPr lang="en-US" sz="2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I feel compassion for </a:t>
            </a:r>
            <a:endParaRPr lang="en-US" sz="4000" b="1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	the 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people 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1143000" indent="-1143000"/>
            <a:endParaRPr lang="en-US" sz="40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915400" cy="1142999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Miracles Among Gentiles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763000" cy="4267200"/>
          </a:xfrm>
        </p:spPr>
        <p:txBody>
          <a:bodyPr>
            <a:normAutofit/>
          </a:bodyPr>
          <a:lstStyle/>
          <a:p>
            <a:pPr marL="1143000" indent="-1143000"/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 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7:24 – 8:10</a:t>
            </a:r>
            <a:endParaRPr lang="en-US" sz="60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ible reading 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895600"/>
            <a:ext cx="5548067" cy="32289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6172200"/>
            <a:ext cx="8596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Jesus Christ: A Closer Look!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96</Words>
  <Application>Microsoft Office PowerPoint</Application>
  <PresentationFormat>On-screen Show (4:3)</PresentationFormat>
  <Paragraphs>34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Miracles Among Gentiles!</vt:lpstr>
      <vt:lpstr>Miracles Among Gentiles!</vt:lpstr>
      <vt:lpstr>Miracles Among Gentiles!</vt:lpstr>
      <vt:lpstr>Miracles Among Gentiles!</vt:lpstr>
      <vt:lpstr>Miracles Among Gentiles!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 BY BEHOLDING!</dc:title>
  <dc:creator>Gary</dc:creator>
  <cp:lastModifiedBy>Gary</cp:lastModifiedBy>
  <cp:revision>158</cp:revision>
  <dcterms:created xsi:type="dcterms:W3CDTF">2010-05-27T20:05:37Z</dcterms:created>
  <dcterms:modified xsi:type="dcterms:W3CDTF">2011-01-14T17:59:43Z</dcterms:modified>
</cp:coreProperties>
</file>